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96" r:id="rId5"/>
    <p:sldId id="297" r:id="rId6"/>
    <p:sldId id="298" r:id="rId7"/>
    <p:sldId id="302" r:id="rId8"/>
    <p:sldId id="294" r:id="rId9"/>
    <p:sldId id="292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899"/>
    <p:restoredTop sz="94694"/>
  </p:normalViewPr>
  <p:slideViewPr>
    <p:cSldViewPr snapToGrid="0">
      <p:cViewPr varScale="1">
        <p:scale>
          <a:sx n="96" d="100"/>
          <a:sy n="96" d="100"/>
        </p:scale>
        <p:origin x="200" y="71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_rels/data3.xml.rels><?xml version='1.0' encoding='UTF-8' standalone='yes'?>
<Relationships xmlns="http://schemas.openxmlformats.org/package/2006/relationships"><Relationship Id="rId1" Type="http://schemas.openxmlformats.org/officeDocument/2006/relationships/hyperlink" Target="https://creativecommons.org/2014/01/07/plaintext-versions-of-creative-commons-4-0-licenses/" TargetMode="External"/></Relationships>
</file>

<file path=ppt/diagrams/_rels/drawing3.xml.rels><?xml version='1.0' encoding='UTF-8' standalone='yes'?>
<Relationships xmlns="http://schemas.openxmlformats.org/package/2006/relationships"><Relationship Id="rId1" Type="http://schemas.openxmlformats.org/officeDocument/2006/relationships/hyperlink" Target="https://creativecommons.org/2014/01/07/plaintext-versions-of-creative-commons-4-0-licenses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D3034ADD-845B-A44F-AE21-717CBC651B5A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Create machine-readable metadata in syllabus</a:t>
          </a:r>
        </a:p>
      </dgm:t>
    </dgm:pt>
    <dgm:pt modelId="{6C90E0B9-DB9E-8E40-853D-C2F943140DF1}" type="parTrans" cxnId="{4CFDD94C-9078-D646-A22C-173F3AB4BC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2EE972D-7A5A-774C-8F07-23B971B29531}" type="sibTrans" cxnId="{4CFDD94C-9078-D646-A22C-173F3AB4BC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67A0990-1CAA-FB4E-81A5-B43440E7395D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Generate overall license</a:t>
          </a:r>
        </a:p>
      </dgm:t>
    </dgm:pt>
    <dgm:pt modelId="{00142E6E-FE05-DE43-A81B-EC3394EB8EC1}" type="parTrans" cxnId="{58576EDB-A454-6543-96DB-80A8B5680AD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D9AB095-110A-A046-BDCF-ED99E626AD35}" type="sibTrans" cxnId="{58576EDB-A454-6543-96DB-80A8B5680AD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6846CB6-FC84-9243-B061-22D467520E4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Develop facilitation guide</a:t>
          </a:r>
        </a:p>
      </dgm:t>
    </dgm:pt>
    <dgm:pt modelId="{54BB1631-3D09-814E-8202-D0F4F4E4DF81}" type="parTrans" cxnId="{B324D9BD-1FBF-D949-B685-A8545F137A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D1B35D-9A49-5349-BC1C-2A26224B5C8E}" type="sibTrans" cxnId="{B324D9BD-1FBF-D949-B685-A8545F137A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3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3"/>
      <dgm:spPr/>
    </dgm:pt>
    <dgm:pt modelId="{8430721C-021F-404F-B65E-1E6013182AE8}" type="pres">
      <dgm:prSet presAssocID="{BECEB8E5-7934-A84B-929D-2381D2E3477B}" presName="dstNode" presStyleLbl="node1" presStyleIdx="0" presStyleCnt="3"/>
      <dgm:spPr/>
    </dgm:pt>
    <dgm:pt modelId="{0996D554-6461-7D42-8282-051631BB9070}" type="pres">
      <dgm:prSet presAssocID="{D3034ADD-845B-A44F-AE21-717CBC651B5A}" presName="text_1" presStyleLbl="node1" presStyleIdx="0" presStyleCnt="3">
        <dgm:presLayoutVars>
          <dgm:bulletEnabled val="1"/>
        </dgm:presLayoutVars>
      </dgm:prSet>
      <dgm:spPr/>
    </dgm:pt>
    <dgm:pt modelId="{2F2E7B48-63BB-3842-BA3C-CA0630B12500}" type="pres">
      <dgm:prSet presAssocID="{D3034ADD-845B-A44F-AE21-717CBC651B5A}" presName="accent_1" presStyleCnt="0"/>
      <dgm:spPr/>
    </dgm:pt>
    <dgm:pt modelId="{D0F2BDC9-7526-3A42-B64A-AD3D3B5FECFF}" type="pres">
      <dgm:prSet presAssocID="{D3034ADD-845B-A44F-AE21-717CBC651B5A}" presName="accentRepeatNode" presStyleLbl="solidFgAcc1" presStyleIdx="0" presStyleCnt="3"/>
      <dgm:spPr/>
    </dgm:pt>
    <dgm:pt modelId="{98F094F0-7C2E-CB4B-83DD-16C8E99E0513}" type="pres">
      <dgm:prSet presAssocID="{467A0990-1CAA-FB4E-81A5-B43440E7395D}" presName="text_2" presStyleLbl="node1" presStyleIdx="1" presStyleCnt="3">
        <dgm:presLayoutVars>
          <dgm:bulletEnabled val="1"/>
        </dgm:presLayoutVars>
      </dgm:prSet>
      <dgm:spPr/>
    </dgm:pt>
    <dgm:pt modelId="{F3AA593B-7ACB-A34A-A715-F159CE426D7F}" type="pres">
      <dgm:prSet presAssocID="{467A0990-1CAA-FB4E-81A5-B43440E7395D}" presName="accent_2" presStyleCnt="0"/>
      <dgm:spPr/>
    </dgm:pt>
    <dgm:pt modelId="{4E215897-0D69-B947-98A2-384A04694960}" type="pres">
      <dgm:prSet presAssocID="{467A0990-1CAA-FB4E-81A5-B43440E7395D}" presName="accentRepeatNode" presStyleLbl="solidFgAcc1" presStyleIdx="1" presStyleCnt="3"/>
      <dgm:spPr/>
    </dgm:pt>
    <dgm:pt modelId="{688E5E40-F690-9D4C-A466-F42ED1B17300}" type="pres">
      <dgm:prSet presAssocID="{16846CB6-FC84-9243-B061-22D467520E47}" presName="text_3" presStyleLbl="node1" presStyleIdx="2" presStyleCnt="3">
        <dgm:presLayoutVars>
          <dgm:bulletEnabled val="1"/>
        </dgm:presLayoutVars>
      </dgm:prSet>
      <dgm:spPr/>
    </dgm:pt>
    <dgm:pt modelId="{070DA20E-BB0E-EC49-8A2A-BECE2F96C640}" type="pres">
      <dgm:prSet presAssocID="{16846CB6-FC84-9243-B061-22D467520E47}" presName="accent_3" presStyleCnt="0"/>
      <dgm:spPr/>
    </dgm:pt>
    <dgm:pt modelId="{A00493B5-B4BF-3A41-8BB0-AAA773388E98}" type="pres">
      <dgm:prSet presAssocID="{16846CB6-FC84-9243-B061-22D467520E47}" presName="accentRepeatNode" presStyleLbl="solidFgAcc1" presStyleIdx="2" presStyleCnt="3"/>
      <dgm:spPr/>
    </dgm:pt>
  </dgm:ptLst>
  <dgm:cxnLst>
    <dgm:cxn modelId="{45953C27-D721-E843-95DC-0E0183ABC0C9}" type="presOf" srcId="{467A0990-1CAA-FB4E-81A5-B43440E7395D}" destId="{98F094F0-7C2E-CB4B-83DD-16C8E99E0513}" srcOrd="0" destOrd="0" presId="urn:microsoft.com/office/officeart/2008/layout/VerticalCurvedList"/>
    <dgm:cxn modelId="{2E217A2A-8244-CE45-AB55-55798B764DFB}" type="presOf" srcId="{16846CB6-FC84-9243-B061-22D467520E47}" destId="{688E5E40-F690-9D4C-A466-F42ED1B17300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4CFDD94C-9078-D646-A22C-173F3AB4BC15}" srcId="{BECEB8E5-7934-A84B-929D-2381D2E3477B}" destId="{D3034ADD-845B-A44F-AE21-717CBC651B5A}" srcOrd="0" destOrd="0" parTransId="{6C90E0B9-DB9E-8E40-853D-C2F943140DF1}" sibTransId="{F2EE972D-7A5A-774C-8F07-23B971B29531}"/>
    <dgm:cxn modelId="{5104567B-FF7C-8F49-BB22-75872ECFA75E}" type="presOf" srcId="{D3034ADD-845B-A44F-AE21-717CBC651B5A}" destId="{0996D554-6461-7D42-8282-051631BB9070}" srcOrd="0" destOrd="0" presId="urn:microsoft.com/office/officeart/2008/layout/VerticalCurvedList"/>
    <dgm:cxn modelId="{9D8978B1-AEE9-6247-B193-B9C30C5AF04C}" type="presOf" srcId="{F2EE972D-7A5A-774C-8F07-23B971B29531}" destId="{9002D5DD-9C2C-7940-91CB-FA49256D6C72}" srcOrd="0" destOrd="0" presId="urn:microsoft.com/office/officeart/2008/layout/VerticalCurvedList"/>
    <dgm:cxn modelId="{B324D9BD-1FBF-D949-B685-A8545F137AF2}" srcId="{BECEB8E5-7934-A84B-929D-2381D2E3477B}" destId="{16846CB6-FC84-9243-B061-22D467520E47}" srcOrd="2" destOrd="0" parTransId="{54BB1631-3D09-814E-8202-D0F4F4E4DF81}" sibTransId="{F0D1B35D-9A49-5349-BC1C-2A26224B5C8E}"/>
    <dgm:cxn modelId="{58576EDB-A454-6543-96DB-80A8B5680AD0}" srcId="{BECEB8E5-7934-A84B-929D-2381D2E3477B}" destId="{467A0990-1CAA-FB4E-81A5-B43440E7395D}" srcOrd="1" destOrd="0" parTransId="{00142E6E-FE05-DE43-A81B-EC3394EB8EC1}" sibTransId="{ED9AB095-110A-A046-BDCF-ED99E626AD35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FABA49E2-BAB7-BB43-8B4A-D63AC7D93D9E}" type="presParOf" srcId="{F13EA33D-18CE-6346-8404-701E600A7D73}" destId="{0996D554-6461-7D42-8282-051631BB9070}" srcOrd="1" destOrd="0" presId="urn:microsoft.com/office/officeart/2008/layout/VerticalCurvedList"/>
    <dgm:cxn modelId="{174F867D-494F-6347-8161-9658D5649299}" type="presParOf" srcId="{F13EA33D-18CE-6346-8404-701E600A7D73}" destId="{2F2E7B48-63BB-3842-BA3C-CA0630B12500}" srcOrd="2" destOrd="0" presId="urn:microsoft.com/office/officeart/2008/layout/VerticalCurvedList"/>
    <dgm:cxn modelId="{06F05A27-65FA-134D-AB9F-D7737CAD64FC}" type="presParOf" srcId="{2F2E7B48-63BB-3842-BA3C-CA0630B12500}" destId="{D0F2BDC9-7526-3A42-B64A-AD3D3B5FECFF}" srcOrd="0" destOrd="0" presId="urn:microsoft.com/office/officeart/2008/layout/VerticalCurvedList"/>
    <dgm:cxn modelId="{540FFC7A-17D6-0544-BB58-E41FAA513967}" type="presParOf" srcId="{F13EA33D-18CE-6346-8404-701E600A7D73}" destId="{98F094F0-7C2E-CB4B-83DD-16C8E99E0513}" srcOrd="3" destOrd="0" presId="urn:microsoft.com/office/officeart/2008/layout/VerticalCurvedList"/>
    <dgm:cxn modelId="{7307CAAC-878B-9E4C-9F7E-BB386ED5CAA9}" type="presParOf" srcId="{F13EA33D-18CE-6346-8404-701E600A7D73}" destId="{F3AA593B-7ACB-A34A-A715-F159CE426D7F}" srcOrd="4" destOrd="0" presId="urn:microsoft.com/office/officeart/2008/layout/VerticalCurvedList"/>
    <dgm:cxn modelId="{95B26087-E396-6945-9993-13F29D3CBBA0}" type="presParOf" srcId="{F3AA593B-7ACB-A34A-A715-F159CE426D7F}" destId="{4E215897-0D69-B947-98A2-384A04694960}" srcOrd="0" destOrd="0" presId="urn:microsoft.com/office/officeart/2008/layout/VerticalCurvedList"/>
    <dgm:cxn modelId="{E3F313E2-867C-F24B-992B-C6FFC26D6B54}" type="presParOf" srcId="{F13EA33D-18CE-6346-8404-701E600A7D73}" destId="{688E5E40-F690-9D4C-A466-F42ED1B17300}" srcOrd="5" destOrd="0" presId="urn:microsoft.com/office/officeart/2008/layout/VerticalCurvedList"/>
    <dgm:cxn modelId="{94ED4D3C-3DE0-EC4C-949A-366E73C7085D}" type="presParOf" srcId="{F13EA33D-18CE-6346-8404-701E600A7D73}" destId="{070DA20E-BB0E-EC49-8A2A-BECE2F96C640}" srcOrd="6" destOrd="0" presId="urn:microsoft.com/office/officeart/2008/layout/VerticalCurvedList"/>
    <dgm:cxn modelId="{BCEC486B-E120-004D-8628-CC00CF4D8115}" type="presParOf" srcId="{070DA20E-BB0E-EC49-8A2A-BECE2F96C640}" destId="{A00493B5-B4BF-3A41-8BB0-AAA773388E9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metadata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LICENSE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Facilitation Guide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3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3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A03E656-5734-9943-BE77-3FFB674D3D5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8ACFBFA-DDC0-BB40-AC5D-3E79EEB7467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Find and download the correct plaintext version of your license</a:t>
          </a:r>
          <a:endParaRPr lang="en-MK" dirty="0">
            <a:solidFill>
              <a:schemeClr val="tx1"/>
            </a:solidFill>
          </a:endParaRPr>
        </a:p>
      </dgm:t>
    </dgm:pt>
    <dgm:pt modelId="{F06F78C9-FF2F-7146-88C7-6EE33F510EB5}" type="parTrans" cxnId="{8C9AFA20-A01C-9948-A53D-2437218D1F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6E5D5E7-BCF8-1340-9FAA-D657E1BE2C34}" type="sibTrans" cxnId="{8C9AFA20-A01C-9948-A53D-2437218D1F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17DA5B9-10AA-944F-B703-4A2CA7E5B08E}">
      <dgm:prSet/>
      <dgm:spPr/>
      <dgm:t>
        <a:bodyPr/>
        <a:lstStyle/>
        <a:p>
          <a:r>
            <a:rPr lang="en-GB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Plaintext versions of Creative Commons 4.0 licenses</a:t>
          </a:r>
          <a:endParaRPr lang="en-MK">
            <a:solidFill>
              <a:schemeClr val="tx1"/>
            </a:solidFill>
          </a:endParaRPr>
        </a:p>
      </dgm:t>
    </dgm:pt>
    <dgm:pt modelId="{206F3D83-A738-1943-AFCA-070B7CBB2B57}" type="parTrans" cxnId="{DDCE4440-EABA-1D4C-B411-D0C278270A8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C8B3FA-1725-334B-97CB-3D29CED8903E}" type="sibTrans" cxnId="{DDCE4440-EABA-1D4C-B411-D0C278270A8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0A0BC9C-1A1A-0347-87AA-40005D5FE5E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Open the downloaded legalcode.txt file</a:t>
          </a:r>
          <a:endParaRPr lang="en-MK">
            <a:solidFill>
              <a:schemeClr val="tx1"/>
            </a:solidFill>
          </a:endParaRPr>
        </a:p>
      </dgm:t>
    </dgm:pt>
    <dgm:pt modelId="{CA04BEF9-338C-8445-BB3E-1AD05852F899}" type="parTrans" cxnId="{67532E51-39C0-5045-86B4-7F8D902953A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35780D1-3AB2-1E4F-9F54-831F5C0845F6}" type="sibTrans" cxnId="{67532E51-39C0-5045-86B4-7F8D902953A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C28843-C5D3-B641-91DF-365F9C81DEC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Select All and Copy its content</a:t>
          </a:r>
          <a:endParaRPr lang="en-MK">
            <a:solidFill>
              <a:schemeClr val="tx1"/>
            </a:solidFill>
          </a:endParaRPr>
        </a:p>
      </dgm:t>
    </dgm:pt>
    <dgm:pt modelId="{5EB8A436-54B5-EA45-BAA5-E88009E929C3}" type="parTrans" cxnId="{723FCB9E-8D99-1749-B840-90CEDC63E2B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BCD01E1-36DE-9F4D-BB35-CC88A8330E33}" type="sibTrans" cxnId="{723FCB9E-8D99-1749-B840-90CEDC63E2B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C0BA04B-DF99-254B-9258-4A1242205ABC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Open the LICENSE file in your repo</a:t>
          </a:r>
          <a:endParaRPr lang="en-MK">
            <a:solidFill>
              <a:schemeClr val="tx1"/>
            </a:solidFill>
          </a:endParaRPr>
        </a:p>
      </dgm:t>
    </dgm:pt>
    <dgm:pt modelId="{E7C687AD-1CBF-1846-A8EA-4053F3FF9FEB}" type="parTrans" cxnId="{52873B26-C371-3F45-BB8D-C59B00E16D9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C1922EA-B39D-0049-9C72-11CFD9259BC7}" type="sibTrans" cxnId="{52873B26-C371-3F45-BB8D-C59B00E16D9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E77C8EB-E95B-9C41-8DAB-CF774BA9451B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Select All and Paste the content of the legalcode.txt overwriting the old content</a:t>
          </a:r>
          <a:endParaRPr lang="en-MK">
            <a:solidFill>
              <a:schemeClr val="tx1"/>
            </a:solidFill>
          </a:endParaRPr>
        </a:p>
      </dgm:t>
    </dgm:pt>
    <dgm:pt modelId="{90229A63-A300-4D48-A1E4-74FA54F7EE1B}" type="parTrans" cxnId="{5431CD96-F64D-0442-B232-3A8D64D92A8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8989B62-C69F-B944-8AAA-2D342B3BBF5F}" type="sibTrans" cxnId="{5431CD96-F64D-0442-B232-3A8D64D92A8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C18710F-6F8C-774E-B11E-D254720E87A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Save the new content of the LICENSE file</a:t>
          </a:r>
          <a:endParaRPr lang="en-MK">
            <a:solidFill>
              <a:schemeClr val="tx1"/>
            </a:solidFill>
          </a:endParaRPr>
        </a:p>
      </dgm:t>
    </dgm:pt>
    <dgm:pt modelId="{13CAF5E2-36CF-154A-B40E-0CA91477F099}" type="parTrans" cxnId="{A85743D6-C4AA-D54F-B9F8-C4F99F25293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F935E64-D8B6-644C-9AB8-C82FC51898BD}" type="sibTrans" cxnId="{A85743D6-C4AA-D54F-B9F8-C4F99F25293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4D821DC-3B2E-C44B-9252-A9B930B40585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Commit and Push the changes</a:t>
          </a:r>
          <a:endParaRPr lang="en-MK">
            <a:solidFill>
              <a:schemeClr val="tx1"/>
            </a:solidFill>
          </a:endParaRPr>
        </a:p>
      </dgm:t>
    </dgm:pt>
    <dgm:pt modelId="{72F39185-2504-1F45-BA22-ADB063D399F9}" type="parTrans" cxnId="{3DEB332A-EA9C-674A-BD3A-D748DC5E5AB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DEDD95-402E-8940-AF18-65F64776F7F4}" type="sibTrans" cxnId="{3DEB332A-EA9C-674A-BD3A-D748DC5E5AB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16C9E9-3009-6149-9737-BB610803D36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Go to your repo on GitHub</a:t>
          </a:r>
          <a:endParaRPr lang="en-MK">
            <a:solidFill>
              <a:schemeClr val="tx1"/>
            </a:solidFill>
          </a:endParaRPr>
        </a:p>
      </dgm:t>
    </dgm:pt>
    <dgm:pt modelId="{8E4AD913-85CF-9B4A-9835-EFC05DB30CFD}" type="parTrans" cxnId="{23036198-BBDE-5D41-B325-C4D5C25775D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4E40DE6-293A-DF46-ACCB-46222FEA9158}" type="sibTrans" cxnId="{23036198-BBDE-5D41-B325-C4D5C25775D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D78FBD2-3043-064B-81C9-41963E21F979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Check the license information on the right-hand side in About</a:t>
          </a:r>
          <a:endParaRPr lang="en-MK" dirty="0">
            <a:solidFill>
              <a:schemeClr val="tx1"/>
            </a:solidFill>
          </a:endParaRPr>
        </a:p>
      </dgm:t>
    </dgm:pt>
    <dgm:pt modelId="{134B697A-A7D6-E34F-8F4D-C5538EA3C695}" type="parTrans" cxnId="{39CBD550-E4CC-3A42-B0F8-BDC0467F3E0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D2E3B7C-A657-6842-BD69-325841C0452D}" type="sibTrans" cxnId="{39CBD550-E4CC-3A42-B0F8-BDC0467F3E0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5A9623-AA40-FE4F-A63E-5DAD9070EEF9}" type="pres">
      <dgm:prSet presAssocID="{3A03E656-5734-9943-BE77-3FFB674D3D59}" presName="linear" presStyleCnt="0">
        <dgm:presLayoutVars>
          <dgm:animLvl val="lvl"/>
          <dgm:resizeHandles val="exact"/>
        </dgm:presLayoutVars>
      </dgm:prSet>
      <dgm:spPr/>
    </dgm:pt>
    <dgm:pt modelId="{42DEC8E8-30CA-1D4E-A048-E938B8F826C5}" type="pres">
      <dgm:prSet presAssocID="{F8ACFBFA-DDC0-BB40-AC5D-3E79EEB7467E}" presName="parentText" presStyleLbl="node1" presStyleIdx="0" presStyleCnt="9">
        <dgm:presLayoutVars>
          <dgm:chMax val="0"/>
          <dgm:bulletEnabled val="1"/>
        </dgm:presLayoutVars>
      </dgm:prSet>
      <dgm:spPr/>
    </dgm:pt>
    <dgm:pt modelId="{9B802196-9CC5-2D44-BDED-F490DC2DAEF4}" type="pres">
      <dgm:prSet presAssocID="{F8ACFBFA-DDC0-BB40-AC5D-3E79EEB7467E}" presName="childText" presStyleLbl="revTx" presStyleIdx="0" presStyleCnt="1">
        <dgm:presLayoutVars>
          <dgm:bulletEnabled val="1"/>
        </dgm:presLayoutVars>
      </dgm:prSet>
      <dgm:spPr/>
    </dgm:pt>
    <dgm:pt modelId="{0BD363CC-54F4-A142-A9F0-A76031E0304C}" type="pres">
      <dgm:prSet presAssocID="{30A0BC9C-1A1A-0347-87AA-40005D5FE5E9}" presName="parentText" presStyleLbl="node1" presStyleIdx="1" presStyleCnt="9">
        <dgm:presLayoutVars>
          <dgm:chMax val="0"/>
          <dgm:bulletEnabled val="1"/>
        </dgm:presLayoutVars>
      </dgm:prSet>
      <dgm:spPr/>
    </dgm:pt>
    <dgm:pt modelId="{6093FBED-B1FD-B548-A975-5726A12D403C}" type="pres">
      <dgm:prSet presAssocID="{035780D1-3AB2-1E4F-9F54-831F5C0845F6}" presName="spacer" presStyleCnt="0"/>
      <dgm:spPr/>
    </dgm:pt>
    <dgm:pt modelId="{C0C7BDC8-4542-6249-972A-33AED08E8B8B}" type="pres">
      <dgm:prSet presAssocID="{77C28843-C5D3-B641-91DF-365F9C81DEC7}" presName="parentText" presStyleLbl="node1" presStyleIdx="2" presStyleCnt="9">
        <dgm:presLayoutVars>
          <dgm:chMax val="0"/>
          <dgm:bulletEnabled val="1"/>
        </dgm:presLayoutVars>
      </dgm:prSet>
      <dgm:spPr/>
    </dgm:pt>
    <dgm:pt modelId="{A39774E8-EDF0-7742-9DCF-D94F8C74DED6}" type="pres">
      <dgm:prSet presAssocID="{2BCD01E1-36DE-9F4D-BB35-CC88A8330E33}" presName="spacer" presStyleCnt="0"/>
      <dgm:spPr/>
    </dgm:pt>
    <dgm:pt modelId="{A95E3DB3-AF3B-944D-8357-059F3AC2BDDE}" type="pres">
      <dgm:prSet presAssocID="{EC0BA04B-DF99-254B-9258-4A1242205ABC}" presName="parentText" presStyleLbl="node1" presStyleIdx="3" presStyleCnt="9">
        <dgm:presLayoutVars>
          <dgm:chMax val="0"/>
          <dgm:bulletEnabled val="1"/>
        </dgm:presLayoutVars>
      </dgm:prSet>
      <dgm:spPr/>
    </dgm:pt>
    <dgm:pt modelId="{8F9D4C32-37A2-6C42-95D2-16CC88210864}" type="pres">
      <dgm:prSet presAssocID="{5C1922EA-B39D-0049-9C72-11CFD9259BC7}" presName="spacer" presStyleCnt="0"/>
      <dgm:spPr/>
    </dgm:pt>
    <dgm:pt modelId="{EFEC0383-F21A-494C-8AAF-C53F9DA87F09}" type="pres">
      <dgm:prSet presAssocID="{3E77C8EB-E95B-9C41-8DAB-CF774BA9451B}" presName="parentText" presStyleLbl="node1" presStyleIdx="4" presStyleCnt="9">
        <dgm:presLayoutVars>
          <dgm:chMax val="0"/>
          <dgm:bulletEnabled val="1"/>
        </dgm:presLayoutVars>
      </dgm:prSet>
      <dgm:spPr/>
    </dgm:pt>
    <dgm:pt modelId="{A66E48F6-8B84-864C-8FC0-130CB7A516A3}" type="pres">
      <dgm:prSet presAssocID="{48989B62-C69F-B944-8AAA-2D342B3BBF5F}" presName="spacer" presStyleCnt="0"/>
      <dgm:spPr/>
    </dgm:pt>
    <dgm:pt modelId="{9A96CD5F-9038-5445-9517-38D5FE9ECB92}" type="pres">
      <dgm:prSet presAssocID="{1C18710F-6F8C-774E-B11E-D254720E87A9}" presName="parentText" presStyleLbl="node1" presStyleIdx="5" presStyleCnt="9">
        <dgm:presLayoutVars>
          <dgm:chMax val="0"/>
          <dgm:bulletEnabled val="1"/>
        </dgm:presLayoutVars>
      </dgm:prSet>
      <dgm:spPr/>
    </dgm:pt>
    <dgm:pt modelId="{38304DD2-4A14-A641-A1AE-D2F582D5F6B8}" type="pres">
      <dgm:prSet presAssocID="{EF935E64-D8B6-644C-9AB8-C82FC51898BD}" presName="spacer" presStyleCnt="0"/>
      <dgm:spPr/>
    </dgm:pt>
    <dgm:pt modelId="{CCE7AE7E-D7C5-CB40-8BE4-D9FD04CDFD25}" type="pres">
      <dgm:prSet presAssocID="{14D821DC-3B2E-C44B-9252-A9B930B40585}" presName="parentText" presStyleLbl="node1" presStyleIdx="6" presStyleCnt="9">
        <dgm:presLayoutVars>
          <dgm:chMax val="0"/>
          <dgm:bulletEnabled val="1"/>
        </dgm:presLayoutVars>
      </dgm:prSet>
      <dgm:spPr/>
    </dgm:pt>
    <dgm:pt modelId="{BAC854E5-B1C8-BE48-B366-286DD6815235}" type="pres">
      <dgm:prSet presAssocID="{18DEDD95-402E-8940-AF18-65F64776F7F4}" presName="spacer" presStyleCnt="0"/>
      <dgm:spPr/>
    </dgm:pt>
    <dgm:pt modelId="{20438888-6FED-5542-B0C2-07732013D997}" type="pres">
      <dgm:prSet presAssocID="{BC16C9E9-3009-6149-9737-BB610803D36C}" presName="parentText" presStyleLbl="node1" presStyleIdx="7" presStyleCnt="9">
        <dgm:presLayoutVars>
          <dgm:chMax val="0"/>
          <dgm:bulletEnabled val="1"/>
        </dgm:presLayoutVars>
      </dgm:prSet>
      <dgm:spPr/>
    </dgm:pt>
    <dgm:pt modelId="{87F7412C-640A-E84D-9E8C-7C5F3954AAFD}" type="pres">
      <dgm:prSet presAssocID="{D4E40DE6-293A-DF46-ACCB-46222FEA9158}" presName="spacer" presStyleCnt="0"/>
      <dgm:spPr/>
    </dgm:pt>
    <dgm:pt modelId="{56B19E39-3DD2-7948-AD94-19EBE8BE4FC6}" type="pres">
      <dgm:prSet presAssocID="{9D78FBD2-3043-064B-81C9-41963E21F979}" presName="parentText" presStyleLbl="node1" presStyleIdx="8" presStyleCnt="9">
        <dgm:presLayoutVars>
          <dgm:chMax val="0"/>
          <dgm:bulletEnabled val="1"/>
        </dgm:presLayoutVars>
      </dgm:prSet>
      <dgm:spPr/>
    </dgm:pt>
  </dgm:ptLst>
  <dgm:cxnLst>
    <dgm:cxn modelId="{CB809F04-938D-EE4D-BA74-FFA098FB9DAB}" type="presOf" srcId="{1C18710F-6F8C-774E-B11E-D254720E87A9}" destId="{9A96CD5F-9038-5445-9517-38D5FE9ECB92}" srcOrd="0" destOrd="0" presId="urn:microsoft.com/office/officeart/2005/8/layout/vList2"/>
    <dgm:cxn modelId="{45141E17-3DC9-4040-A33A-26DFB3EC13CD}" type="presOf" srcId="{BC16C9E9-3009-6149-9737-BB610803D36C}" destId="{20438888-6FED-5542-B0C2-07732013D997}" srcOrd="0" destOrd="0" presId="urn:microsoft.com/office/officeart/2005/8/layout/vList2"/>
    <dgm:cxn modelId="{8C9AFA20-A01C-9948-A53D-2437218D1FA4}" srcId="{3A03E656-5734-9943-BE77-3FFB674D3D59}" destId="{F8ACFBFA-DDC0-BB40-AC5D-3E79EEB7467E}" srcOrd="0" destOrd="0" parTransId="{F06F78C9-FF2F-7146-88C7-6EE33F510EB5}" sibTransId="{76E5D5E7-BCF8-1340-9FAA-D657E1BE2C34}"/>
    <dgm:cxn modelId="{52873B26-C371-3F45-BB8D-C59B00E16D9E}" srcId="{3A03E656-5734-9943-BE77-3FFB674D3D59}" destId="{EC0BA04B-DF99-254B-9258-4A1242205ABC}" srcOrd="3" destOrd="0" parTransId="{E7C687AD-1CBF-1846-A8EA-4053F3FF9FEB}" sibTransId="{5C1922EA-B39D-0049-9C72-11CFD9259BC7}"/>
    <dgm:cxn modelId="{3DEB332A-EA9C-674A-BD3A-D748DC5E5ABC}" srcId="{3A03E656-5734-9943-BE77-3FFB674D3D59}" destId="{14D821DC-3B2E-C44B-9252-A9B930B40585}" srcOrd="6" destOrd="0" parTransId="{72F39185-2504-1F45-BA22-ADB063D399F9}" sibTransId="{18DEDD95-402E-8940-AF18-65F64776F7F4}"/>
    <dgm:cxn modelId="{DDCE4440-EABA-1D4C-B411-D0C278270A85}" srcId="{F8ACFBFA-DDC0-BB40-AC5D-3E79EEB7467E}" destId="{917DA5B9-10AA-944F-B703-4A2CA7E5B08E}" srcOrd="0" destOrd="0" parTransId="{206F3D83-A738-1943-AFCA-070B7CBB2B57}" sibTransId="{B5C8B3FA-1725-334B-97CB-3D29CED8903E}"/>
    <dgm:cxn modelId="{39CBD550-E4CC-3A42-B0F8-BDC0467F3E05}" srcId="{3A03E656-5734-9943-BE77-3FFB674D3D59}" destId="{9D78FBD2-3043-064B-81C9-41963E21F979}" srcOrd="8" destOrd="0" parTransId="{134B697A-A7D6-E34F-8F4D-C5538EA3C695}" sibTransId="{6D2E3B7C-A657-6842-BD69-325841C0452D}"/>
    <dgm:cxn modelId="{67532E51-39C0-5045-86B4-7F8D902953A5}" srcId="{3A03E656-5734-9943-BE77-3FFB674D3D59}" destId="{30A0BC9C-1A1A-0347-87AA-40005D5FE5E9}" srcOrd="1" destOrd="0" parTransId="{CA04BEF9-338C-8445-BB3E-1AD05852F899}" sibTransId="{035780D1-3AB2-1E4F-9F54-831F5C0845F6}"/>
    <dgm:cxn modelId="{B0829D5B-2277-B848-B618-592DAB1885E5}" type="presOf" srcId="{77C28843-C5D3-B641-91DF-365F9C81DEC7}" destId="{C0C7BDC8-4542-6249-972A-33AED08E8B8B}" srcOrd="0" destOrd="0" presId="urn:microsoft.com/office/officeart/2005/8/layout/vList2"/>
    <dgm:cxn modelId="{DF034263-8FC9-6146-B361-C8F731835524}" type="presOf" srcId="{14D821DC-3B2E-C44B-9252-A9B930B40585}" destId="{CCE7AE7E-D7C5-CB40-8BE4-D9FD04CDFD25}" srcOrd="0" destOrd="0" presId="urn:microsoft.com/office/officeart/2005/8/layout/vList2"/>
    <dgm:cxn modelId="{DDF1916A-3F44-BB4A-BAB6-5D9896E84750}" type="presOf" srcId="{3A03E656-5734-9943-BE77-3FFB674D3D59}" destId="{BE5A9623-AA40-FE4F-A63E-5DAD9070EEF9}" srcOrd="0" destOrd="0" presId="urn:microsoft.com/office/officeart/2005/8/layout/vList2"/>
    <dgm:cxn modelId="{9A81547F-134B-3D40-A582-335CD237951A}" type="presOf" srcId="{9D78FBD2-3043-064B-81C9-41963E21F979}" destId="{56B19E39-3DD2-7948-AD94-19EBE8BE4FC6}" srcOrd="0" destOrd="0" presId="urn:microsoft.com/office/officeart/2005/8/layout/vList2"/>
    <dgm:cxn modelId="{C4C8F386-1E1D-2743-B7B7-BFE22D9D7924}" type="presOf" srcId="{30A0BC9C-1A1A-0347-87AA-40005D5FE5E9}" destId="{0BD363CC-54F4-A142-A9F0-A76031E0304C}" srcOrd="0" destOrd="0" presId="urn:microsoft.com/office/officeart/2005/8/layout/vList2"/>
    <dgm:cxn modelId="{6DF4888D-5062-3945-9344-183C30A0D569}" type="presOf" srcId="{EC0BA04B-DF99-254B-9258-4A1242205ABC}" destId="{A95E3DB3-AF3B-944D-8357-059F3AC2BDDE}" srcOrd="0" destOrd="0" presId="urn:microsoft.com/office/officeart/2005/8/layout/vList2"/>
    <dgm:cxn modelId="{5431CD96-F64D-0442-B232-3A8D64D92A84}" srcId="{3A03E656-5734-9943-BE77-3FFB674D3D59}" destId="{3E77C8EB-E95B-9C41-8DAB-CF774BA9451B}" srcOrd="4" destOrd="0" parTransId="{90229A63-A300-4D48-A1E4-74FA54F7EE1B}" sibTransId="{48989B62-C69F-B944-8AAA-2D342B3BBF5F}"/>
    <dgm:cxn modelId="{23036198-BBDE-5D41-B325-C4D5C25775D8}" srcId="{3A03E656-5734-9943-BE77-3FFB674D3D59}" destId="{BC16C9E9-3009-6149-9737-BB610803D36C}" srcOrd="7" destOrd="0" parTransId="{8E4AD913-85CF-9B4A-9835-EFC05DB30CFD}" sibTransId="{D4E40DE6-293A-DF46-ACCB-46222FEA9158}"/>
    <dgm:cxn modelId="{BE64919A-45DE-6C4D-9560-8BCD0F47C748}" type="presOf" srcId="{F8ACFBFA-DDC0-BB40-AC5D-3E79EEB7467E}" destId="{42DEC8E8-30CA-1D4E-A048-E938B8F826C5}" srcOrd="0" destOrd="0" presId="urn:microsoft.com/office/officeart/2005/8/layout/vList2"/>
    <dgm:cxn modelId="{723FCB9E-8D99-1749-B840-90CEDC63E2BE}" srcId="{3A03E656-5734-9943-BE77-3FFB674D3D59}" destId="{77C28843-C5D3-B641-91DF-365F9C81DEC7}" srcOrd="2" destOrd="0" parTransId="{5EB8A436-54B5-EA45-BAA5-E88009E929C3}" sibTransId="{2BCD01E1-36DE-9F4D-BB35-CC88A8330E33}"/>
    <dgm:cxn modelId="{E41FEA9F-2617-8240-AAB5-F37E6723C46B}" type="presOf" srcId="{917DA5B9-10AA-944F-B703-4A2CA7E5B08E}" destId="{9B802196-9CC5-2D44-BDED-F490DC2DAEF4}" srcOrd="0" destOrd="0" presId="urn:microsoft.com/office/officeart/2005/8/layout/vList2"/>
    <dgm:cxn modelId="{A85743D6-C4AA-D54F-B9F8-C4F99F252937}" srcId="{3A03E656-5734-9943-BE77-3FFB674D3D59}" destId="{1C18710F-6F8C-774E-B11E-D254720E87A9}" srcOrd="5" destOrd="0" parTransId="{13CAF5E2-36CF-154A-B40E-0CA91477F099}" sibTransId="{EF935E64-D8B6-644C-9AB8-C82FC51898BD}"/>
    <dgm:cxn modelId="{3B1448FE-D4B0-5947-BD7F-529DC4EDF9BB}" type="presOf" srcId="{3E77C8EB-E95B-9C41-8DAB-CF774BA9451B}" destId="{EFEC0383-F21A-494C-8AAF-C53F9DA87F09}" srcOrd="0" destOrd="0" presId="urn:microsoft.com/office/officeart/2005/8/layout/vList2"/>
    <dgm:cxn modelId="{07555599-EDE3-D842-BB87-CBA8D0EC44D4}" type="presParOf" srcId="{BE5A9623-AA40-FE4F-A63E-5DAD9070EEF9}" destId="{42DEC8E8-30CA-1D4E-A048-E938B8F826C5}" srcOrd="0" destOrd="0" presId="urn:microsoft.com/office/officeart/2005/8/layout/vList2"/>
    <dgm:cxn modelId="{FFA7CF28-3D08-C84E-A65C-B306B360C067}" type="presParOf" srcId="{BE5A9623-AA40-FE4F-A63E-5DAD9070EEF9}" destId="{9B802196-9CC5-2D44-BDED-F490DC2DAEF4}" srcOrd="1" destOrd="0" presId="urn:microsoft.com/office/officeart/2005/8/layout/vList2"/>
    <dgm:cxn modelId="{D3C62181-3A07-FB41-8A89-C7841B56C9CF}" type="presParOf" srcId="{BE5A9623-AA40-FE4F-A63E-5DAD9070EEF9}" destId="{0BD363CC-54F4-A142-A9F0-A76031E0304C}" srcOrd="2" destOrd="0" presId="urn:microsoft.com/office/officeart/2005/8/layout/vList2"/>
    <dgm:cxn modelId="{F36A52F9-A4F2-8740-88B7-022D9207456B}" type="presParOf" srcId="{BE5A9623-AA40-FE4F-A63E-5DAD9070EEF9}" destId="{6093FBED-B1FD-B548-A975-5726A12D403C}" srcOrd="3" destOrd="0" presId="urn:microsoft.com/office/officeart/2005/8/layout/vList2"/>
    <dgm:cxn modelId="{69366CB6-9437-944C-8BDD-231619060A71}" type="presParOf" srcId="{BE5A9623-AA40-FE4F-A63E-5DAD9070EEF9}" destId="{C0C7BDC8-4542-6249-972A-33AED08E8B8B}" srcOrd="4" destOrd="0" presId="urn:microsoft.com/office/officeart/2005/8/layout/vList2"/>
    <dgm:cxn modelId="{C7893F3E-BA67-E644-93E8-36E0BA6F1462}" type="presParOf" srcId="{BE5A9623-AA40-FE4F-A63E-5DAD9070EEF9}" destId="{A39774E8-EDF0-7742-9DCF-D94F8C74DED6}" srcOrd="5" destOrd="0" presId="urn:microsoft.com/office/officeart/2005/8/layout/vList2"/>
    <dgm:cxn modelId="{AD1FD7B3-FD65-9241-846D-51AD1A2039FD}" type="presParOf" srcId="{BE5A9623-AA40-FE4F-A63E-5DAD9070EEF9}" destId="{A95E3DB3-AF3B-944D-8357-059F3AC2BDDE}" srcOrd="6" destOrd="0" presId="urn:microsoft.com/office/officeart/2005/8/layout/vList2"/>
    <dgm:cxn modelId="{273EC6B0-ED4E-A244-B3AF-BDDFC9144A49}" type="presParOf" srcId="{BE5A9623-AA40-FE4F-A63E-5DAD9070EEF9}" destId="{8F9D4C32-37A2-6C42-95D2-16CC88210864}" srcOrd="7" destOrd="0" presId="urn:microsoft.com/office/officeart/2005/8/layout/vList2"/>
    <dgm:cxn modelId="{DE776DED-1C76-5D4B-9AAF-6D3489AF57E9}" type="presParOf" srcId="{BE5A9623-AA40-FE4F-A63E-5DAD9070EEF9}" destId="{EFEC0383-F21A-494C-8AAF-C53F9DA87F09}" srcOrd="8" destOrd="0" presId="urn:microsoft.com/office/officeart/2005/8/layout/vList2"/>
    <dgm:cxn modelId="{587986BF-87E7-A044-B572-D1BA74AE2879}" type="presParOf" srcId="{BE5A9623-AA40-FE4F-A63E-5DAD9070EEF9}" destId="{A66E48F6-8B84-864C-8FC0-130CB7A516A3}" srcOrd="9" destOrd="0" presId="urn:microsoft.com/office/officeart/2005/8/layout/vList2"/>
    <dgm:cxn modelId="{F822B475-95FC-1444-AE53-F1D1997B4559}" type="presParOf" srcId="{BE5A9623-AA40-FE4F-A63E-5DAD9070EEF9}" destId="{9A96CD5F-9038-5445-9517-38D5FE9ECB92}" srcOrd="10" destOrd="0" presId="urn:microsoft.com/office/officeart/2005/8/layout/vList2"/>
    <dgm:cxn modelId="{523A9198-CBEF-9E4F-97A5-999736DD6025}" type="presParOf" srcId="{BE5A9623-AA40-FE4F-A63E-5DAD9070EEF9}" destId="{38304DD2-4A14-A641-A1AE-D2F582D5F6B8}" srcOrd="11" destOrd="0" presId="urn:microsoft.com/office/officeart/2005/8/layout/vList2"/>
    <dgm:cxn modelId="{95EB0551-385B-2742-9F57-3F61529FE9D2}" type="presParOf" srcId="{BE5A9623-AA40-FE4F-A63E-5DAD9070EEF9}" destId="{CCE7AE7E-D7C5-CB40-8BE4-D9FD04CDFD25}" srcOrd="12" destOrd="0" presId="urn:microsoft.com/office/officeart/2005/8/layout/vList2"/>
    <dgm:cxn modelId="{5144C2A0-CADB-6446-B3A5-E11C4E567515}" type="presParOf" srcId="{BE5A9623-AA40-FE4F-A63E-5DAD9070EEF9}" destId="{BAC854E5-B1C8-BE48-B366-286DD6815235}" srcOrd="13" destOrd="0" presId="urn:microsoft.com/office/officeart/2005/8/layout/vList2"/>
    <dgm:cxn modelId="{DF862B77-859A-9A47-9EE9-EDE9A5CA0FAE}" type="presParOf" srcId="{BE5A9623-AA40-FE4F-A63E-5DAD9070EEF9}" destId="{20438888-6FED-5542-B0C2-07732013D997}" srcOrd="14" destOrd="0" presId="urn:microsoft.com/office/officeart/2005/8/layout/vList2"/>
    <dgm:cxn modelId="{2BAA4BB4-FAC8-7F40-8E53-282FFBB37BBF}" type="presParOf" srcId="{BE5A9623-AA40-FE4F-A63E-5DAD9070EEF9}" destId="{87F7412C-640A-E84D-9E8C-7C5F3954AAFD}" srcOrd="15" destOrd="0" presId="urn:microsoft.com/office/officeart/2005/8/layout/vList2"/>
    <dgm:cxn modelId="{949AA921-EADC-D44C-B382-A9FC1402B9FF}" type="presParOf" srcId="{BE5A9623-AA40-FE4F-A63E-5DAD9070EEF9}" destId="{56B19E39-3DD2-7948-AD94-19EBE8BE4FC6}" srcOrd="1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Try to:</a:t>
          </a:r>
        </a:p>
        <a:p>
          <a:pPr algn="ctr"/>
          <a:r>
            <a:rPr lang="en-GB" b="0" dirty="0">
              <a:solidFill>
                <a:schemeClr val="tx1"/>
              </a:solidFill>
            </a:rPr>
            <a:t>- update the metadata of the syllabus file</a:t>
          </a:r>
        </a:p>
        <a:p>
          <a:pPr algn="ctr"/>
          <a:r>
            <a:rPr lang="en-GB" b="0" dirty="0">
              <a:solidFill>
                <a:schemeClr val="tx1"/>
              </a:solidFill>
            </a:rPr>
            <a:t>- change the LICENSE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96D554-6461-7D42-8282-051631BB9070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96520" rIns="96520" bIns="9652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b="0" kern="1200" dirty="0">
              <a:solidFill>
                <a:schemeClr val="tx1"/>
              </a:solidFill>
            </a:rPr>
            <a:t>Create machine-readable metadata in syllabus</a:t>
          </a:r>
        </a:p>
      </dsp:txBody>
      <dsp:txXfrm>
        <a:off x="604289" y="435133"/>
        <a:ext cx="9851585" cy="870267"/>
      </dsp:txXfrm>
    </dsp:sp>
    <dsp:sp modelId="{D0F2BDC9-7526-3A42-B64A-AD3D3B5FECFF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F094F0-7C2E-CB4B-83DD-16C8E99E0513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96520" rIns="96520" bIns="9652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b="0" kern="1200" dirty="0">
              <a:solidFill>
                <a:schemeClr val="tx1"/>
              </a:solidFill>
            </a:rPr>
            <a:t>Generate overall license</a:t>
          </a:r>
        </a:p>
      </dsp:txBody>
      <dsp:txXfrm>
        <a:off x="920631" y="1740535"/>
        <a:ext cx="9535243" cy="870267"/>
      </dsp:txXfrm>
    </dsp:sp>
    <dsp:sp modelId="{4E215897-0D69-B947-98A2-384A04694960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8E5E40-F690-9D4C-A466-F42ED1B17300}">
      <dsp:nvSpPr>
        <dsp:cNvPr id="0" name=""/>
        <dsp:cNvSpPr/>
      </dsp:nvSpPr>
      <dsp:spPr>
        <a:xfrm>
          <a:off x="604289" y="3045936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96520" rIns="96520" bIns="9652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b="0" kern="1200" dirty="0">
              <a:solidFill>
                <a:schemeClr val="tx1"/>
              </a:solidFill>
            </a:rPr>
            <a:t>Develop facilitation guide</a:t>
          </a:r>
        </a:p>
      </dsp:txBody>
      <dsp:txXfrm>
        <a:off x="604289" y="3045936"/>
        <a:ext cx="9851585" cy="870267"/>
      </dsp:txXfrm>
    </dsp:sp>
    <dsp:sp modelId="{A00493B5-B4BF-3A41-8BB0-AAA773388E98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026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Syllabus metadata</a:t>
          </a:r>
        </a:p>
      </dsp:txBody>
      <dsp:txXfrm>
        <a:off x="4621" y="1367487"/>
        <a:ext cx="3636816" cy="1616362"/>
      </dsp:txXfrm>
    </dsp:sp>
    <dsp:sp modelId="{0535F613-3C08-B440-BA61-C8F98E3D3241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020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LICENSE</a:t>
          </a:r>
        </a:p>
      </dsp:txBody>
      <dsp:txXfrm>
        <a:off x="4045527" y="1367487"/>
        <a:ext cx="2424544" cy="1616362"/>
      </dsp:txXfrm>
    </dsp:sp>
    <dsp:sp modelId="{711F7485-3DB6-4943-B685-58BF24C7B99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020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Facilitation Guide</a:t>
          </a: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DEC8E8-30CA-1D4E-A048-E938B8F826C5}">
      <dsp:nvSpPr>
        <dsp:cNvPr id="0" name=""/>
        <dsp:cNvSpPr/>
      </dsp:nvSpPr>
      <dsp:spPr>
        <a:xfrm>
          <a:off x="0" y="65674"/>
          <a:ext cx="8557591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Find and download the correct plaintext version of your license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3417" y="89091"/>
        <a:ext cx="8510757" cy="432866"/>
      </dsp:txXfrm>
    </dsp:sp>
    <dsp:sp modelId="{9B802196-9CC5-2D44-BDED-F490DC2DAEF4}">
      <dsp:nvSpPr>
        <dsp:cNvPr id="0" name=""/>
        <dsp:cNvSpPr/>
      </dsp:nvSpPr>
      <dsp:spPr>
        <a:xfrm>
          <a:off x="0" y="545375"/>
          <a:ext cx="8557591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704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600" kern="120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Plaintext versions of Creative Commons 4.0 licenses</a:t>
          </a:r>
          <a:endParaRPr lang="en-MK" sz="1600" kern="1200">
            <a:solidFill>
              <a:schemeClr val="tx1"/>
            </a:solidFill>
          </a:endParaRPr>
        </a:p>
      </dsp:txBody>
      <dsp:txXfrm>
        <a:off x="0" y="545375"/>
        <a:ext cx="8557591" cy="331200"/>
      </dsp:txXfrm>
    </dsp:sp>
    <dsp:sp modelId="{0BD363CC-54F4-A142-A9F0-A76031E0304C}">
      <dsp:nvSpPr>
        <dsp:cNvPr id="0" name=""/>
        <dsp:cNvSpPr/>
      </dsp:nvSpPr>
      <dsp:spPr>
        <a:xfrm>
          <a:off x="0" y="876575"/>
          <a:ext cx="8557591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Open the downloaded legalcode.txt file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899992"/>
        <a:ext cx="8510757" cy="432866"/>
      </dsp:txXfrm>
    </dsp:sp>
    <dsp:sp modelId="{C0C7BDC8-4542-6249-972A-33AED08E8B8B}">
      <dsp:nvSpPr>
        <dsp:cNvPr id="0" name=""/>
        <dsp:cNvSpPr/>
      </dsp:nvSpPr>
      <dsp:spPr>
        <a:xfrm>
          <a:off x="0" y="1413875"/>
          <a:ext cx="8557591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Select All and Copy its content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1437292"/>
        <a:ext cx="8510757" cy="432866"/>
      </dsp:txXfrm>
    </dsp:sp>
    <dsp:sp modelId="{A95E3DB3-AF3B-944D-8357-059F3AC2BDDE}">
      <dsp:nvSpPr>
        <dsp:cNvPr id="0" name=""/>
        <dsp:cNvSpPr/>
      </dsp:nvSpPr>
      <dsp:spPr>
        <a:xfrm>
          <a:off x="0" y="1951175"/>
          <a:ext cx="8557591" cy="479700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Open the LICENSE file in your repo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1974592"/>
        <a:ext cx="8510757" cy="432866"/>
      </dsp:txXfrm>
    </dsp:sp>
    <dsp:sp modelId="{EFEC0383-F21A-494C-8AAF-C53F9DA87F09}">
      <dsp:nvSpPr>
        <dsp:cNvPr id="0" name=""/>
        <dsp:cNvSpPr/>
      </dsp:nvSpPr>
      <dsp:spPr>
        <a:xfrm>
          <a:off x="0" y="2488475"/>
          <a:ext cx="8557591" cy="4797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Select All and Paste the content of the legalcode.txt overwriting the old content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2511892"/>
        <a:ext cx="8510757" cy="432866"/>
      </dsp:txXfrm>
    </dsp:sp>
    <dsp:sp modelId="{9A96CD5F-9038-5445-9517-38D5FE9ECB92}">
      <dsp:nvSpPr>
        <dsp:cNvPr id="0" name=""/>
        <dsp:cNvSpPr/>
      </dsp:nvSpPr>
      <dsp:spPr>
        <a:xfrm>
          <a:off x="0" y="3025775"/>
          <a:ext cx="8557591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Save the new content of the LICENSE file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3049192"/>
        <a:ext cx="8510757" cy="432866"/>
      </dsp:txXfrm>
    </dsp:sp>
    <dsp:sp modelId="{CCE7AE7E-D7C5-CB40-8BE4-D9FD04CDFD25}">
      <dsp:nvSpPr>
        <dsp:cNvPr id="0" name=""/>
        <dsp:cNvSpPr/>
      </dsp:nvSpPr>
      <dsp:spPr>
        <a:xfrm>
          <a:off x="0" y="3563075"/>
          <a:ext cx="8557591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Commit and Push the changes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3586492"/>
        <a:ext cx="8510757" cy="432866"/>
      </dsp:txXfrm>
    </dsp:sp>
    <dsp:sp modelId="{20438888-6FED-5542-B0C2-07732013D997}">
      <dsp:nvSpPr>
        <dsp:cNvPr id="0" name=""/>
        <dsp:cNvSpPr/>
      </dsp:nvSpPr>
      <dsp:spPr>
        <a:xfrm>
          <a:off x="0" y="4100375"/>
          <a:ext cx="8557591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Go to your repo on GitHub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4123792"/>
        <a:ext cx="8510757" cy="432866"/>
      </dsp:txXfrm>
    </dsp:sp>
    <dsp:sp modelId="{56B19E39-3DD2-7948-AD94-19EBE8BE4FC6}">
      <dsp:nvSpPr>
        <dsp:cNvPr id="0" name=""/>
        <dsp:cNvSpPr/>
      </dsp:nvSpPr>
      <dsp:spPr>
        <a:xfrm>
          <a:off x="0" y="4637675"/>
          <a:ext cx="8557591" cy="479700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Check the license information on the right-hand side in About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3417" y="4661092"/>
        <a:ext cx="8510757" cy="43286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980" tIns="220980" rIns="220980" bIns="220980" numCol="1" spcCol="1270" anchor="ctr" anchorCtr="0">
          <a:noAutofit/>
        </a:bodyPr>
        <a:lstStyle/>
        <a:p>
          <a:pPr marL="0" lvl="0" indent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800" b="0" kern="1200" dirty="0">
              <a:solidFill>
                <a:schemeClr val="tx1"/>
              </a:solidFill>
            </a:rPr>
            <a:t>Try to:</a:t>
          </a:r>
        </a:p>
        <a:p>
          <a:pPr marL="0" lvl="0" indent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800" b="0" kern="1200" dirty="0">
              <a:solidFill>
                <a:schemeClr val="tx1"/>
              </a:solidFill>
            </a:rPr>
            <a:t>- update the metadata of the syllabus file</a:t>
          </a:r>
        </a:p>
        <a:p>
          <a:pPr marL="0" lvl="0" indent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800" b="0" kern="1200" dirty="0">
              <a:solidFill>
                <a:schemeClr val="tx1"/>
              </a:solidFill>
            </a:rPr>
            <a:t>- change the LICENSE</a:t>
          </a:r>
          <a:endParaRPr lang="en-MK" sz="58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09/08/2023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FAIR-by-Design-Methodology/templates/blob/main/resources/template_facilitator_guide.md" TargetMode="External"/><Relationship Id="rId3" Type="http://schemas.openxmlformats.org/officeDocument/2006/relationships/hyperlink" Target="https://github.com/FAIR-by-Design-Methodology/FAIR-by-Design_ToT/blob/main/resources/FAIR-by-Design_ToT_facilitator_guide.md" TargetMode="Externa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Content Finalisation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https://doi.org/10.5281/zenodo.11186654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Create machine-readable metadata in syllabus, generate overall license, develop facilitation guide.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685172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Syllabus metadata&#13;&#10;LICENSE&#13;&#10;Facilitation Guide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347075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Iterative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Iterative development of learning materials</a:t>
            </a:r>
          </a:p>
          <a:p>
            <a:pPr lvl="1"/>
            <a:r>
              <a:rPr lang="en-GB" dirty="0"/>
              <a:t>Learning unit by learning unit</a:t>
            </a:r>
          </a:p>
          <a:p>
            <a:pPr lvl="1"/>
            <a:r>
              <a:rPr lang="en-GB" dirty="0"/>
              <a:t>Each unit has</a:t>
            </a:r>
          </a:p>
          <a:p>
            <a:pPr lvl="2"/>
            <a:r>
              <a:rPr lang="en-GB" dirty="0"/>
              <a:t>Content</a:t>
            </a:r>
          </a:p>
          <a:p>
            <a:pPr lvl="2"/>
            <a:r>
              <a:rPr lang="en-GB" dirty="0"/>
              <a:t>Plan</a:t>
            </a:r>
          </a:p>
          <a:p>
            <a:pPr lvl="2"/>
            <a:r>
              <a:rPr lang="en-GB" dirty="0"/>
              <a:t>Slide deck</a:t>
            </a:r>
          </a:p>
          <a:p>
            <a:pPr lvl="2"/>
            <a:r>
              <a:rPr lang="en-GB" dirty="0"/>
              <a:t>Activities</a:t>
            </a:r>
          </a:p>
          <a:p>
            <a:pPr lvl="2"/>
            <a:r>
              <a:rPr lang="en-GB" dirty="0"/>
              <a:t>Quiz </a:t>
            </a:r>
          </a:p>
          <a:p>
            <a:r>
              <a:rPr lang="en-GB" dirty="0"/>
              <a:t>Combine into modules and sections using folders</a:t>
            </a:r>
          </a:p>
          <a:p>
            <a:pPr lvl="1"/>
            <a:r>
              <a:rPr lang="en-GB" dirty="0"/>
              <a:t>Following the designed hierarchical structure</a:t>
            </a:r>
          </a:p>
          <a:p>
            <a:pPr lvl="1"/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Finalise Syllabus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80722" cy="4351338"/>
          </a:xfrm>
        </p:spPr>
        <p:txBody>
          <a:bodyPr>
            <a:normAutofit/>
          </a:bodyPr>
          <a:lstStyle/>
          <a:p>
            <a:r>
              <a:rPr lang="en-GB" dirty="0"/>
              <a:t>The initial content was defined in Design</a:t>
            </a:r>
          </a:p>
          <a:p>
            <a:r>
              <a:rPr lang="en-GB" dirty="0"/>
              <a:t>Upon completing the learning units</a:t>
            </a:r>
          </a:p>
          <a:p>
            <a:pPr lvl="1"/>
            <a:r>
              <a:rPr lang="en-GB" dirty="0">
                <a:solidFill>
                  <a:schemeClr val="accent1"/>
                </a:solidFill>
              </a:rPr>
              <a:t>Update the content</a:t>
            </a:r>
          </a:p>
          <a:p>
            <a:pPr lvl="1"/>
            <a:r>
              <a:rPr lang="en-GB" dirty="0">
                <a:solidFill>
                  <a:schemeClr val="accent4"/>
                </a:solidFill>
              </a:rPr>
              <a:t>Define the file metadata</a:t>
            </a:r>
          </a:p>
          <a:p>
            <a:pPr lvl="2"/>
            <a:r>
              <a:rPr lang="en-GB" dirty="0"/>
              <a:t>YAML syntax</a:t>
            </a:r>
          </a:p>
          <a:p>
            <a:r>
              <a:rPr lang="en-GB" dirty="0"/>
              <a:t>Use the </a:t>
            </a:r>
            <a:r>
              <a:rPr lang="en-GB" dirty="0" err="1"/>
              <a:t>Syllabus.md</a:t>
            </a:r>
            <a:r>
              <a:rPr lang="en-GB" dirty="0"/>
              <a:t> template</a:t>
            </a:r>
          </a:p>
          <a:p>
            <a:pPr lvl="1"/>
            <a:r>
              <a:rPr lang="en-GB" dirty="0"/>
              <a:t>Metadata = Body </a:t>
            </a:r>
          </a:p>
          <a:p>
            <a:pPr lvl="1"/>
            <a:r>
              <a:rPr lang="en-GB" dirty="0"/>
              <a:t>Machine-readable version</a:t>
            </a:r>
          </a:p>
        </p:txBody>
      </p:sp>
      <p:pic>
        <p:nvPicPr>
          <p:cNvPr id="5" name="Picture 4" descr="screenshot of syllabus.md metadata portion">
            <a:extLst>
              <a:ext uri="{FF2B5EF4-FFF2-40B4-BE49-F238E27FC236}">
                <a16:creationId xmlns:a16="http://schemas.microsoft.com/office/drawing/2014/main" id="{F0BF66C0-A17F-E847-92E8-EAEADC1824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969"/>
          <a:stretch/>
        </p:blipFill>
        <p:spPr>
          <a:xfrm>
            <a:off x="5845971" y="0"/>
            <a:ext cx="63460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pic>
        <p:nvPicPr>
          <p:cNvPr id="7" name="Picture 6" descr="screenshot of the about section for a repo on github">
            <a:extLst>
              <a:ext uri="{FF2B5EF4-FFF2-40B4-BE49-F238E27FC236}">
                <a16:creationId xmlns:a16="http://schemas.microsoft.com/office/drawing/2014/main" id="{B67B3071-6657-FE49-AFEB-59E7ED1E46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8035" y="1551263"/>
            <a:ext cx="3343965" cy="4094855"/>
          </a:xfrm>
          <a:prstGeom prst="rect">
            <a:avLst/>
          </a:prstGeom>
        </p:spPr>
      </p:pic>
      <p:graphicFrame>
        <p:nvGraphicFramePr>
          <p:cNvPr id="3" name="Content Placeholder 2" descr="Find and download the correct plaintext version of your license&#13;&#10;&#9;Plaintext versions of Creative Commons 4.0 licenses&#13;&#10;Open the downloaded legalcode.txt file&#13;&#10;Select All and Copy its content&#13;&#10;Open the LICENSE file in your repo&#13;&#10;Select All and Paste the content of the legalcode.txt overwriting the old content&#13;&#10;Save the new content of the LICENSE file&#13;&#10;Commit and Push the changes&#13;&#10;Go to your repo on GitHub&#13;&#10;Check the license information on the right-hand side in About">
            <a:extLst>
              <a:ext uri="{FF2B5EF4-FFF2-40B4-BE49-F238E27FC236}">
                <a16:creationId xmlns:a16="http://schemas.microsoft.com/office/drawing/2014/main" id="{E1507CC6-707E-6540-87CB-929699D2C3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124002"/>
              </p:ext>
            </p:extLst>
          </p:nvPr>
        </p:nvGraphicFramePr>
        <p:xfrm>
          <a:off x="175591" y="1007166"/>
          <a:ext cx="8557591" cy="5183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LICENSE  (default is CC0)</a:t>
            </a:r>
          </a:p>
        </p:txBody>
      </p:sp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Facilitation Guide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Introduced in Design</a:t>
            </a:r>
          </a:p>
          <a:p>
            <a:r>
              <a:rPr lang="en-GB" dirty="0"/>
              <a:t>Guiding template available in the Templates repo</a:t>
            </a:r>
          </a:p>
          <a:p>
            <a:pPr lvl="1"/>
            <a:r>
              <a:rPr lang="en-GB" dirty="0">
                <a:hlinkClick r:id="rId2"/>
              </a:rPr>
              <a:t>template_faciliator_guide.md</a:t>
            </a:r>
            <a:endParaRPr lang="en-GB" dirty="0"/>
          </a:p>
          <a:p>
            <a:r>
              <a:rPr lang="en-GB" dirty="0"/>
              <a:t>Rename and edit</a:t>
            </a:r>
          </a:p>
          <a:p>
            <a:pPr lvl="1"/>
            <a:r>
              <a:rPr lang="en-GB" dirty="0"/>
              <a:t>Describe the specifics of the training you are preparing</a:t>
            </a:r>
          </a:p>
          <a:p>
            <a:r>
              <a:rPr lang="en-GB" dirty="0"/>
              <a:t>Looking for inspiration?</a:t>
            </a:r>
          </a:p>
          <a:p>
            <a:pPr lvl="1"/>
            <a:r>
              <a:rPr lang="en-GB" dirty="0">
                <a:hlinkClick r:id="rId3"/>
              </a:rPr>
              <a:t>facilitation guide prepared for this training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2016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Finalising learning content</a:t>
            </a:r>
            <a:endParaRPr lang="en-GB" u="sng" dirty="0"/>
          </a:p>
        </p:txBody>
      </p:sp>
      <p:graphicFrame>
        <p:nvGraphicFramePr>
          <p:cNvPr id="5" name="Content Placeholder 4" descr="Try to:&#13;- update the metadata of the syllabus file&#13;- change the LICENSE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453029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Expect </a:t>
            </a:r>
            <a:r>
              <a:rPr lang="en-GB" dirty="0">
                <a:solidFill>
                  <a:schemeClr val="accent4"/>
                </a:solidFill>
              </a:rPr>
              <a:t>back-and-</a:t>
            </a:r>
            <a:r>
              <a:rPr lang="en-GB" dirty="0" err="1">
                <a:solidFill>
                  <a:schemeClr val="accent4"/>
                </a:solidFill>
              </a:rPr>
              <a:t>forths</a:t>
            </a:r>
            <a:r>
              <a:rPr lang="en-GB" dirty="0"/>
              <a:t> while developing the learning content</a:t>
            </a:r>
          </a:p>
          <a:p>
            <a:r>
              <a:rPr lang="en-GB" dirty="0"/>
              <a:t>At the final end of the learning content editing stage ensure that</a:t>
            </a:r>
          </a:p>
          <a:p>
            <a:pPr lvl="1"/>
            <a:r>
              <a:rPr lang="en-GB" dirty="0">
                <a:solidFill>
                  <a:schemeClr val="accent1"/>
                </a:solidFill>
              </a:rPr>
              <a:t>syllabus</a:t>
            </a:r>
            <a:r>
              <a:rPr lang="en-GB" dirty="0"/>
              <a:t> is up to date</a:t>
            </a:r>
          </a:p>
          <a:p>
            <a:pPr lvl="1"/>
            <a:r>
              <a:rPr lang="en-GB" dirty="0"/>
              <a:t>syllabus metadata should reflect the content defined in its body</a:t>
            </a:r>
          </a:p>
          <a:p>
            <a:pPr lvl="1"/>
            <a:r>
              <a:rPr lang="en-GB" dirty="0">
                <a:solidFill>
                  <a:schemeClr val="accent2"/>
                </a:solidFill>
              </a:rPr>
              <a:t>LICENSE</a:t>
            </a:r>
            <a:r>
              <a:rPr lang="en-GB" dirty="0"/>
              <a:t> file is as chosen</a:t>
            </a:r>
          </a:p>
          <a:p>
            <a:pPr lvl="1"/>
            <a:r>
              <a:rPr lang="en-GB" dirty="0"/>
              <a:t>an overall </a:t>
            </a:r>
            <a:r>
              <a:rPr lang="en-GB" dirty="0">
                <a:solidFill>
                  <a:schemeClr val="accent3"/>
                </a:solidFill>
              </a:rPr>
              <a:t>facilitation guide </a:t>
            </a:r>
            <a:r>
              <a:rPr lang="en-GB" dirty="0"/>
              <a:t>is available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1206</TotalTime>
  <Words>395</Words>
  <Application>Microsoft Macintosh PowerPoint</Application>
  <DocSecurity>0</DocSecurity>
  <PresentationFormat>Widescreen</PresentationFormat>
  <Paragraphs>71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Arial</vt:lpstr>
      <vt:lpstr>Quicksand SemiBold</vt:lpstr>
      <vt:lpstr>Quicksand</vt:lpstr>
      <vt:lpstr>Tema di Office</vt:lpstr>
      <vt:lpstr>Content Finalisation </vt:lpstr>
      <vt:lpstr>Learning Objectives</vt:lpstr>
      <vt:lpstr>Agenda</vt:lpstr>
      <vt:lpstr>Iterative Process</vt:lpstr>
      <vt:lpstr>Finalise Syllabus</vt:lpstr>
      <vt:lpstr>LICENSE  (default is CC0)</vt:lpstr>
      <vt:lpstr>Facilitation Guide</vt:lpstr>
      <vt:lpstr>Finalising learning content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49</cp:revision>
  <dcterms:created xsi:type="dcterms:W3CDTF">2022-09-22T13:19:16Z</dcterms:created>
  <dcterms:modified xsi:type="dcterms:W3CDTF">2023-08-09T11:37:11Z</dcterms:modified>
  <cp:category/>
  <dc:identifier/>
  <cp:contentStatus/>
  <dc:language/>
  <cp:version/>
</cp:coreProperties>
</file>